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79" r:id="rId5"/>
    <p:sldId id="280" r:id="rId6"/>
    <p:sldId id="281" r:id="rId7"/>
    <p:sldId id="269" r:id="rId8"/>
    <p:sldId id="270" r:id="rId9"/>
    <p:sldId id="271" r:id="rId10"/>
    <p:sldId id="282" r:id="rId11"/>
    <p:sldId id="283" r:id="rId12"/>
    <p:sldId id="273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434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29.10.2019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571480"/>
            <a:ext cx="7851648" cy="1000132"/>
          </a:xfrm>
        </p:spPr>
        <p:txBody>
          <a:bodyPr>
            <a:noAutofit/>
          </a:bodyPr>
          <a:lstStyle/>
          <a:p>
            <a:pPr algn="ctr"/>
            <a:r>
              <a:rPr lang="uk-UA" sz="24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Заявка на участь у районному проекті Ліги старшокласників  </a:t>
            </a:r>
            <a:br>
              <a:rPr lang="uk-UA" sz="24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</a:br>
            <a:r>
              <a:rPr lang="uk-UA" sz="2400" dirty="0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“Я – свідомий громадянин </a:t>
            </a:r>
            <a:r>
              <a:rPr lang="uk-UA" sz="2400" dirty="0" err="1" smtClean="0">
                <a:ln w="19050">
                  <a:solidFill>
                    <a:sysClr val="windowText" lastClr="000000"/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України”</a:t>
            </a:r>
            <a:endParaRPr lang="ru-RU" sz="2400" dirty="0">
              <a:ln w="19050">
                <a:solidFill>
                  <a:sysClr val="windowText" lastClr="000000"/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428868"/>
            <a:ext cx="7854696" cy="255226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6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“Я – свідомий громадянин </a:t>
            </a:r>
            <a:r>
              <a:rPr lang="uk-UA" sz="6000" b="1" dirty="0" err="1" smtClean="0">
                <a:ln w="1143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України”</a:t>
            </a:r>
            <a:endParaRPr lang="ru-RU" sz="6000" b="1" dirty="0">
              <a:ln w="11430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48007" y="5500703"/>
            <a:ext cx="5047985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Виконала:</a:t>
            </a:r>
          </a:p>
          <a:p>
            <a:pPr algn="ctr"/>
            <a:r>
              <a:rPr lang="uk-UA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Черних Вікторія  </a:t>
            </a:r>
          </a:p>
          <a:p>
            <a:pPr algn="ctr"/>
            <a:r>
              <a:rPr lang="uk-UA" sz="20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(9 кл.)</a:t>
            </a:r>
            <a:endParaRPr lang="ru-RU" sz="20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accent2">
                  <a:lumMod val="75000"/>
                </a:schemeClr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00232" y="1714488"/>
            <a:ext cx="504798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Рогівська</a:t>
            </a:r>
            <a:r>
              <a:rPr lang="uk-UA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ЗОШ І-ІІІ ст.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9220" name="Picture 4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2330" y="4214818"/>
            <a:ext cx="1643074" cy="21359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89"/>
            <a:ext cx="8715436" cy="65365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1" y="1357298"/>
            <a:ext cx="35004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Відкритий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виховний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захід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мова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калиново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квітни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!»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5737320"/>
            <a:ext cx="178595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6-10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D:\організатор\Фото шкільне\9 листопада\SAM_02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2714620"/>
            <a:ext cx="3000396" cy="2250299"/>
          </a:xfrm>
          <a:prstGeom prst="rect">
            <a:avLst/>
          </a:prstGeom>
          <a:noFill/>
        </p:spPr>
      </p:pic>
      <p:pic>
        <p:nvPicPr>
          <p:cNvPr id="2051" name="Picture 3" descr="D:\організатор\Фото шкільне\9 листопада\SAM_02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2357430"/>
            <a:ext cx="3619525" cy="2714644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5357818" y="4929198"/>
            <a:ext cx="3214710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мова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багатство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нашого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народу,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саме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ній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відбивається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минуле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зріє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майбутнє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хто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знає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мови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той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підсвідомо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топче в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собі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патріота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89"/>
            <a:ext cx="8715436" cy="65365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1" y="1357298"/>
            <a:ext cx="350046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Відкритий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виховний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захід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«на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білих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крилах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рушників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вперед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крокує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україна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5737320"/>
            <a:ext cx="178595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214942" y="5286388"/>
            <a:ext cx="3214710" cy="30777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074" name="Picture 2" descr="D:\організатор\Фото шкільне\Захід Л.В\SAM_00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2857496"/>
            <a:ext cx="3085968" cy="2314476"/>
          </a:xfrm>
          <a:prstGeom prst="rect">
            <a:avLst/>
          </a:prstGeom>
          <a:noFill/>
        </p:spPr>
      </p:pic>
      <p:pic>
        <p:nvPicPr>
          <p:cNvPr id="3075" name="Picture 3" descr="D:\організатор\Фото шкільне\Захід Л.В\SAM_00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86380" y="2857496"/>
            <a:ext cx="3143272" cy="235745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 flipH="1">
            <a:off x="5429256" y="5286388"/>
            <a:ext cx="3071834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давніх-давен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рушник – як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оберіг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наша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історія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наша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гордість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Цінуймо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надбання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наших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предків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21423"/>
            <a:ext cx="8715436" cy="65365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857225" y="1357298"/>
            <a:ext cx="364333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Загальношкільна</a:t>
            </a:r>
            <a:r>
              <a:rPr lang="ru-RU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лінійка</a:t>
            </a:r>
            <a:endParaRPr lang="ru-RU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чорнобиль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не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має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минулого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часу…»</a:t>
            </a:r>
            <a:endParaRPr lang="ru-RU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 rot="10800000" flipV="1">
            <a:off x="5143504" y="4702745"/>
            <a:ext cx="30003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Бути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свідомим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громадянином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означає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пам</a:t>
            </a:r>
            <a:r>
              <a:rPr 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ятати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не все на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світі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залежить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людей,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але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ми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маємо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робити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все для того,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щоб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жити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в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щасливо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гідно</a:t>
            </a:r>
            <a:endParaRPr lang="uk-UA" sz="1200" dirty="0"/>
          </a:p>
        </p:txBody>
      </p:sp>
      <p:pic>
        <p:nvPicPr>
          <p:cNvPr id="1026" name="Picture 2" descr="D:\організатор\Фото шкільне\семінар 25.04.19 чорнобиль\SAM_14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643182"/>
            <a:ext cx="3357585" cy="2662137"/>
          </a:xfrm>
          <a:prstGeom prst="rect">
            <a:avLst/>
          </a:prstGeom>
          <a:noFill/>
        </p:spPr>
      </p:pic>
      <p:pic>
        <p:nvPicPr>
          <p:cNvPr id="1027" name="Picture 3" descr="D:\організатор\Фото шкільне\семінар 25.04.19 чорнобиль\SAM_144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071678"/>
            <a:ext cx="3500462" cy="262534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071802" y="5786454"/>
            <a:ext cx="1857388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5-10 </a:t>
            </a:r>
            <a:r>
              <a:rPr lang="ru-RU" sz="20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</a:t>
            </a:r>
            <a:r>
              <a:rPr lang="ru-RU" sz="2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15436" cy="65365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034" y="1357298"/>
            <a:ext cx="4143404" cy="427809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 нашу думку, бути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свідомим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громадянином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нашої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країни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endParaRPr lang="ru-RU" sz="1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Насамперед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почати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із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самого себе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виховувати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собі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патріота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</a:p>
          <a:p>
            <a:pPr algn="ctr"/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Людина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проявляється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в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своїх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думках,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намірах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вчинкахдобром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любити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себе,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оточуючих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свою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батьківщину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Цінувати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дякувати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за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кожен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день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свого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життя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оберігати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цінувати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своїх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рідних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близьких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поважати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старших,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допомагати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слабшим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7" name="Picture 3" descr="C:\Users\User\Desktop\фото ман, бібл\SAM_25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2571744"/>
            <a:ext cx="3414754" cy="25610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429256" y="5715016"/>
            <a:ext cx="2928958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Заради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щасливого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майбутнього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наших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дітей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6133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571480"/>
            <a:ext cx="49291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Мета: 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142976" y="2143116"/>
            <a:ext cx="70723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Прищепити школярам моральні норми і правила поведінки, а також свідомі погляди на ситуацію в державі та суспільстві. Дотримуватись своєї точки зору і відстоювати свої права. Вміти достойно відстоювати свою думку під різними впливами та в різних ситуаціях. Бути достойним громадянином своєї країни та подавати гідний приклад іншим.</a:t>
            </a:r>
            <a:endParaRPr lang="uk-UA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89"/>
            <a:ext cx="8715436" cy="65365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1285860"/>
            <a:ext cx="407196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Для того,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щоб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бути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гідним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громадянином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своєї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держави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, треба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чимало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працювати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над собою.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Ідеться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не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лише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про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вдосконалення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своїх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знань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про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Батьківщину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й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виконання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певних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суспільних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обов'язків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. Перш за все треба бути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активним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у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досить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широкому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розумінні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цього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слова. Не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слід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проходити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повз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нещасну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людину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,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миритися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з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брехнею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й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жорстокістю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. Не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можна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погоджуватися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з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тим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, коли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сильніша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держава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тисне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на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слабшу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або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коли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багатша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людина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знущається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з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біднішої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. Таким чином,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справедливість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повинна стати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життєвим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гаслом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свідомого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ru-RU" sz="14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громадянина</a:t>
            </a:r>
            <a:r>
              <a:rPr lang="ru-RU" sz="14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</a:rPr>
              <a:t>. </a:t>
            </a:r>
            <a:endParaRPr lang="ru-RU" sz="14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57818" y="2643182"/>
            <a:ext cx="321471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>
                <a:ln w="18415" cmpd="sng">
                  <a:solidFill>
                    <a:srgbClr val="00206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Важливо поважати один одного, той спосіб життя, який хтось обирає, якщо він не несе загрозу іншому і бути толерантним.  Цього у нас бракує, ми всі намагаємося змусити когось думати так чи інакше, а на себе не зважаємо. Будьмо людьми, будьмо гідними своєї країни! </a:t>
            </a:r>
            <a:endParaRPr lang="uk-UA" dirty="0">
              <a:ln w="18415" cmpd="sng">
                <a:solidFill>
                  <a:srgbClr val="00206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89"/>
            <a:ext cx="8715436" cy="65365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428736"/>
            <a:ext cx="3500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Свідомість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Пам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ять про нашу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історію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пам</a:t>
            </a:r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ять</a:t>
            </a:r>
            <a:r>
              <a:rPr lang="uk-UA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про героїчних людей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D:\організатор\Фото шкільне\Фотки з цифровика\SAM_096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38048" y="3046692"/>
            <a:ext cx="3462514" cy="2596886"/>
          </a:xfrm>
          <a:prstGeom prst="rect">
            <a:avLst/>
          </a:prstGeom>
          <a:noFill/>
        </p:spPr>
      </p:pic>
      <p:pic>
        <p:nvPicPr>
          <p:cNvPr id="1027" name="Picture 3" descr="D:\організатор\Фото шкільне\Фотки з цифровика\SAM_09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48140" y="2786057"/>
            <a:ext cx="3010074" cy="2257557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57224" y="5643578"/>
            <a:ext cx="3786214" cy="95410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Виховний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захід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</a:t>
            </a:r>
            <a:r>
              <a:rPr lang="ru-RU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Афганістан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 </a:t>
            </a:r>
            <a:r>
              <a:rPr lang="ru-RU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Ти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вічний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біль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!»</a:t>
            </a:r>
          </a:p>
          <a:p>
            <a:pPr algn="ctr"/>
            <a:endParaRPr lang="ru-RU" sz="1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( 7-10 </a:t>
            </a:r>
            <a:r>
              <a:rPr lang="ru-RU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.)</a:t>
            </a:r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5214950"/>
            <a:ext cx="36433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Загальгошкільна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лінійка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«Небесна Сотня </a:t>
            </a:r>
            <a:r>
              <a:rPr lang="ru-RU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вже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 </a:t>
            </a:r>
            <a:r>
              <a:rPr lang="ru-RU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набесах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»</a:t>
            </a:r>
          </a:p>
          <a:p>
            <a:pPr algn="ctr"/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(7-9 </a:t>
            </a:r>
            <a:r>
              <a:rPr lang="ru-RU" sz="1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</a:t>
            </a:r>
            <a:r>
              <a:rPr lang="ru-RU" sz="1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2"/>
            <a:ext cx="8715436" cy="65365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428736"/>
            <a:ext cx="350046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Собона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мати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україна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одна на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всіх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як </a:t>
            </a:r>
            <a:r>
              <a:rPr lang="ru-RU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оберіг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!»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643578"/>
            <a:ext cx="3786214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43174" y="5643578"/>
            <a:ext cx="2000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4-10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2050" name="Picture 2" descr="D:\організатор\Фото шкільне\Фотки з цифровика\SAM_08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661042"/>
            <a:ext cx="3571900" cy="2678926"/>
          </a:xfrm>
          <a:prstGeom prst="rect">
            <a:avLst/>
          </a:prstGeom>
          <a:noFill/>
        </p:spPr>
      </p:pic>
      <p:pic>
        <p:nvPicPr>
          <p:cNvPr id="2051" name="Picture 3" descr="D:\організатор\Фото шкільне\Фотки з цифровика\SAM_09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694" y="3000372"/>
            <a:ext cx="4000527" cy="3000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0"/>
            <a:ext cx="8715436" cy="653657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71538" y="1428736"/>
            <a:ext cx="3500462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Свідомісте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Розуміти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цінувати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співчувати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,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допомогти</a:t>
            </a:r>
            <a:endParaRPr lang="ru-RU" sz="1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«волю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військовополоненим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!»</a:t>
            </a: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643578"/>
            <a:ext cx="3786214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1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43240" y="5643578"/>
            <a:ext cx="15001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9-11 </a:t>
            </a:r>
            <a:r>
              <a:rPr lang="ru-RU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</a:t>
            </a:r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3074" name="Picture 2" descr="D:\організатор\Фото шкільне\Фотки з цифровика\SAM_09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2928934"/>
            <a:ext cx="3500462" cy="2625348"/>
          </a:xfrm>
          <a:prstGeom prst="rect">
            <a:avLst/>
          </a:prstGeom>
          <a:noFill/>
        </p:spPr>
      </p:pic>
      <p:pic>
        <p:nvPicPr>
          <p:cNvPr id="3075" name="Picture 3" descr="D:\організатор\Фото шкільне\Фотки з цифровика\SAM_0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3804073"/>
            <a:ext cx="3500462" cy="2625347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857752" y="2428868"/>
            <a:ext cx="3929090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Бесіда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зі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шкільною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медсестрою 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«чужого горя не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буває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</a:p>
          <a:p>
            <a:pPr algn="ctr"/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 метою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пропаганди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волонтерства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89"/>
            <a:ext cx="8715436" cy="65365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-1500230" y="1285860"/>
            <a:ext cx="8076148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Свідомість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</a:t>
            </a:r>
            <a:r>
              <a:rPr lang="ru-RU" sz="2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це</a:t>
            </a:r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33221" y="1857365"/>
            <a:ext cx="3324465" cy="10464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uk-UA" sz="1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uk-UA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“історичні</a:t>
            </a:r>
            <a:r>
              <a:rPr lang="uk-UA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книги читаємо – знання про країну </a:t>
            </a:r>
            <a:r>
              <a:rPr lang="uk-UA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здобуваємо”</a:t>
            </a:r>
            <a:r>
              <a:rPr lang="ru-RU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357562"/>
            <a:ext cx="3571900" cy="267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D:\фото ман, бібл\SAM_23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1" y="2714619"/>
            <a:ext cx="2214579" cy="1660935"/>
          </a:xfrm>
          <a:prstGeom prst="rect">
            <a:avLst/>
          </a:prstGeom>
          <a:noFill/>
        </p:spPr>
      </p:pic>
      <p:pic>
        <p:nvPicPr>
          <p:cNvPr id="1028" name="Picture 4" descr="D:\фото ман, бібл\SAM_2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429132"/>
            <a:ext cx="2704965" cy="2028724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7358082" y="2643182"/>
            <a:ext cx="1643074" cy="123110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Інтерв</a:t>
            </a:r>
            <a:r>
              <a:rPr lang="en-US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uk-UA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ю-опитування</a:t>
            </a:r>
            <a:r>
              <a:rPr lang="uk-UA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uk-UA" sz="1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“хто</a:t>
            </a:r>
            <a:r>
              <a:rPr lang="uk-UA" sz="1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такий свідомий громадянин?”</a:t>
            </a:r>
          </a:p>
          <a:p>
            <a:pPr algn="ctr"/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357685" y="6000768"/>
            <a:ext cx="1285885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8</a:t>
            </a:r>
            <a:r>
              <a:rPr lang="uk-UA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кл.</a:t>
            </a:r>
            <a:r>
              <a:rPr lang="en-US" sz="1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</a:rPr>
              <a:t> </a:t>
            </a:r>
            <a:endParaRPr lang="ru-RU" sz="1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15436" cy="65365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1539" y="1357299"/>
            <a:ext cx="3500462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Бесіда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у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формі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гри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шкільного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бібліотекаря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учнями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1-4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кл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. на тему: </a:t>
            </a:r>
          </a:p>
          <a:p>
            <a:pPr algn="ctr"/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«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розмалюймо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україну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веселковими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кольорами</a:t>
            </a:r>
            <a:r>
              <a:rPr lang="ru-RU" sz="1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фото ман, бібл\SAM_25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500306"/>
            <a:ext cx="2786082" cy="3714776"/>
          </a:xfrm>
          <a:prstGeom prst="rect">
            <a:avLst/>
          </a:prstGeom>
          <a:noFill/>
        </p:spPr>
      </p:pic>
      <p:pic>
        <p:nvPicPr>
          <p:cNvPr id="1027" name="Picture 3" descr="C:\Users\User\Desktop\фото ман, бібл\SAM_2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3929066"/>
            <a:ext cx="2762269" cy="20717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214942" y="2928934"/>
            <a:ext cx="321471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Створення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лепбуку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наші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права та 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обов</a:t>
            </a:r>
            <a:r>
              <a:rPr lang="en-US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’</a:t>
            </a:r>
            <a:r>
              <a:rPr lang="ru-RU" sz="1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язки</a:t>
            </a:r>
            <a:r>
              <a:rPr lang="ru-RU" sz="1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»</a:t>
            </a:r>
            <a:endParaRPr lang="ru-RU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429520" y="6143644"/>
            <a:ext cx="1143008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 </a:t>
            </a:r>
            <a:r>
              <a:rPr lang="ru-RU" sz="16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</a:t>
            </a:r>
            <a:r>
              <a:rPr lang="ru-RU" sz="1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sz="1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Пов’язане зображенн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89"/>
            <a:ext cx="8715436" cy="653657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1" y="1357298"/>
            <a:ext cx="350046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Відкритий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виховний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захід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«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українська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16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пісня</a:t>
            </a:r>
            <a:r>
              <a:rPr lang="ru-RU" sz="1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– душа народу»</a:t>
            </a:r>
            <a:endParaRPr lang="ru-RU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C:\Users\User\Desktop\день музики\SAM_2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2214554"/>
            <a:ext cx="3643338" cy="2656459"/>
          </a:xfrm>
          <a:prstGeom prst="rect">
            <a:avLst/>
          </a:prstGeom>
          <a:noFill/>
        </p:spPr>
      </p:pic>
      <p:pic>
        <p:nvPicPr>
          <p:cNvPr id="1027" name="Picture 3" descr="C:\Users\User\Desktop\день музики\SAM_21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6" y="4207558"/>
            <a:ext cx="2809894" cy="210742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928926" y="5737320"/>
            <a:ext cx="178595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5-8 </a:t>
            </a:r>
            <a:r>
              <a:rPr lang="ru-RU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</a:t>
            </a:r>
            <a:r>
              <a:rPr lang="ru-RU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8" name="Picture 4" descr="C:\Users\User\Desktop\день музики\SAM_21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2643182"/>
            <a:ext cx="2571767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372</TotalTime>
  <Words>573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Аспект</vt:lpstr>
      <vt:lpstr>Заявка на участь у районному проекті Ліги старшокласників   “Я – свідомий громадянин України”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Заявка на участь у районному проекті Ліги старшокласників   “Пишаюся тобою, рідний краю!”</dc:title>
  <dc:creator>IRINA</dc:creator>
  <cp:lastModifiedBy>User</cp:lastModifiedBy>
  <cp:revision>37</cp:revision>
  <dcterms:created xsi:type="dcterms:W3CDTF">2018-11-21T04:35:46Z</dcterms:created>
  <dcterms:modified xsi:type="dcterms:W3CDTF">2019-10-29T08:33:50Z</dcterms:modified>
</cp:coreProperties>
</file>